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1499" autoAdjust="0"/>
  </p:normalViewPr>
  <p:slideViewPr>
    <p:cSldViewPr>
      <p:cViewPr varScale="1">
        <p:scale>
          <a:sx n="59" d="100"/>
          <a:sy n="59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East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North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cylinder"/>
        <c:axId val="78144256"/>
        <c:axId val="78145792"/>
        <c:axId val="0"/>
      </c:bar3DChart>
      <c:catAx>
        <c:axId val="78144256"/>
        <c:scaling>
          <c:orientation val="minMax"/>
        </c:scaling>
        <c:axPos val="b"/>
        <c:tickLblPos val="nextTo"/>
        <c:crossAx val="78145792"/>
        <c:crosses val="autoZero"/>
        <c:auto val="1"/>
        <c:lblAlgn val="ctr"/>
        <c:lblOffset val="100"/>
      </c:catAx>
      <c:valAx>
        <c:axId val="78145792"/>
        <c:scaling>
          <c:orientation val="minMax"/>
        </c:scaling>
        <c:axPos val="l"/>
        <c:majorGridlines/>
        <c:numFmt formatCode="General" sourceLinked="1"/>
        <c:tickLblPos val="nextTo"/>
        <c:crossAx val="7814425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msn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9249A4-BFE9-4E37-B8DE-CF22DE91F19F}" type="doc">
      <dgm:prSet loTypeId="urn:microsoft.com/office/officeart/2005/8/layout/process1#1" loCatId="process" qsTypeId="urn:microsoft.com/office/officeart/2005/8/quickstyle/simple1#1" qsCatId="simple" csTypeId="urn:microsoft.com/office/officeart/2005/8/colors/accent1_2" csCatId="accent1" phldr="1"/>
      <dgm:spPr/>
    </dgm:pt>
    <dgm:pt modelId="{8D89132A-B27E-4A69-B2B7-A3D1D62D5143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/>
            </a:rPr>
            <a:t>www.msn.com</a:t>
          </a:r>
          <a:r>
            <a:rPr lang="en-US" dirty="0" smtClean="0"/>
            <a:t> </a:t>
          </a:r>
          <a:endParaRPr lang="en-US" dirty="0"/>
        </a:p>
      </dgm:t>
    </dgm:pt>
    <dgm:pt modelId="{CD987BB1-5D75-4F6D-9CCB-0A146A852C09}" type="parTrans" cxnId="{23F1677D-0F17-4001-9721-EBE092033ED2}">
      <dgm:prSet/>
      <dgm:spPr/>
    </dgm:pt>
    <dgm:pt modelId="{FAC04A4D-F4FF-408F-8C37-2B6C176CCAFD}" type="sibTrans" cxnId="{23F1677D-0F17-4001-9721-EBE092033ED2}">
      <dgm:prSet/>
      <dgm:spPr/>
      <dgm:t>
        <a:bodyPr/>
        <a:lstStyle/>
        <a:p>
          <a:endParaRPr lang="en-US"/>
        </a:p>
      </dgm:t>
    </dgm:pt>
    <dgm:pt modelId="{161F8067-4D07-43F1-8253-BFF6EC7BF462}">
      <dgm:prSet phldrT="[Text]"/>
      <dgm:spPr/>
      <dgm:t>
        <a:bodyPr/>
        <a:lstStyle/>
        <a:p>
          <a:r>
            <a:rPr lang="en-US" dirty="0" smtClean="0"/>
            <a:t>test</a:t>
          </a:r>
          <a:endParaRPr lang="en-US" dirty="0"/>
        </a:p>
      </dgm:t>
    </dgm:pt>
    <dgm:pt modelId="{9654A65F-19D3-4F4A-88D2-7A5EF5D07875}" type="parTrans" cxnId="{C5CAF720-6AD2-4C7F-8209-B6CDE36D5462}">
      <dgm:prSet/>
      <dgm:spPr/>
    </dgm:pt>
    <dgm:pt modelId="{25EFA513-A403-444D-868F-09CE6869A483}" type="sibTrans" cxnId="{C5CAF720-6AD2-4C7F-8209-B6CDE36D5462}">
      <dgm:prSet/>
      <dgm:spPr/>
      <dgm:t>
        <a:bodyPr/>
        <a:lstStyle/>
        <a:p>
          <a:endParaRPr lang="en-US"/>
        </a:p>
      </dgm:t>
    </dgm:pt>
    <dgm:pt modelId="{BC8D7FDD-D6F0-4752-B339-D751162EAD49}">
      <dgm:prSet phldrT="[Text]"/>
      <dgm:spPr/>
      <dgm:t>
        <a:bodyPr/>
        <a:lstStyle/>
        <a:p>
          <a:r>
            <a:rPr lang="en-US" dirty="0" smtClean="0"/>
            <a:t>hyperlinks</a:t>
          </a:r>
          <a:endParaRPr lang="en-US" dirty="0"/>
        </a:p>
      </dgm:t>
    </dgm:pt>
    <dgm:pt modelId="{6440E797-9466-4936-A28C-621E609893E8}" type="parTrans" cxnId="{AD1FD8B3-0741-4382-9BAC-9B86021F20AA}">
      <dgm:prSet/>
      <dgm:spPr/>
    </dgm:pt>
    <dgm:pt modelId="{FEED8000-D677-4DE8-A70A-FD1F89AEFBD9}" type="sibTrans" cxnId="{AD1FD8B3-0741-4382-9BAC-9B86021F20AA}">
      <dgm:prSet/>
      <dgm:spPr/>
    </dgm:pt>
    <dgm:pt modelId="{98742C98-D545-45AF-A12E-F42AEA9A62ED}" type="pres">
      <dgm:prSet presAssocID="{889249A4-BFE9-4E37-B8DE-CF22DE91F19F}" presName="Name0" presStyleCnt="0">
        <dgm:presLayoutVars>
          <dgm:dir/>
          <dgm:resizeHandles val="exact"/>
        </dgm:presLayoutVars>
      </dgm:prSet>
      <dgm:spPr/>
    </dgm:pt>
    <dgm:pt modelId="{C7E243CD-8441-4F99-87E8-4F218394EDF0}" type="pres">
      <dgm:prSet presAssocID="{8D89132A-B27E-4A69-B2B7-A3D1D62D514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1EE5F-9D8B-4282-9B71-12A120FC0A03}" type="pres">
      <dgm:prSet presAssocID="{FAC04A4D-F4FF-408F-8C37-2B6C176CCAFD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E98BC0E-A941-48EC-B24D-0B8B252C47BB}" type="pres">
      <dgm:prSet presAssocID="{FAC04A4D-F4FF-408F-8C37-2B6C176CCAFD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CBBBC2A-49F7-42BD-81D5-71818DD88E1D}" type="pres">
      <dgm:prSet presAssocID="{161F8067-4D07-43F1-8253-BFF6EC7BF46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B8109-0E67-4F61-9801-9069EA2415AE}" type="pres">
      <dgm:prSet presAssocID="{25EFA513-A403-444D-868F-09CE6869A48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F9E2135-0CFF-4B96-B5B2-27C4D0A8AF9D}" type="pres">
      <dgm:prSet presAssocID="{25EFA513-A403-444D-868F-09CE6869A48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A8A84A5-E69A-4D49-A575-65BD8630C686}" type="pres">
      <dgm:prSet presAssocID="{BC8D7FDD-D6F0-4752-B339-D751162EAD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19117-F480-4BEA-86C6-E00D859EC2A7}" type="presOf" srcId="{FAC04A4D-F4FF-408F-8C37-2B6C176CCAFD}" destId="{8E98BC0E-A941-48EC-B24D-0B8B252C47BB}" srcOrd="1" destOrd="0" presId="urn:microsoft.com/office/officeart/2005/8/layout/process1#1"/>
    <dgm:cxn modelId="{54042E16-4AC1-4293-94F6-F2C193971853}" type="presOf" srcId="{25EFA513-A403-444D-868F-09CE6869A483}" destId="{83AB8109-0E67-4F61-9801-9069EA2415AE}" srcOrd="0" destOrd="0" presId="urn:microsoft.com/office/officeart/2005/8/layout/process1#1"/>
    <dgm:cxn modelId="{996EB782-E0E6-4D03-AE0F-F19A4EF9A589}" type="presOf" srcId="{889249A4-BFE9-4E37-B8DE-CF22DE91F19F}" destId="{98742C98-D545-45AF-A12E-F42AEA9A62ED}" srcOrd="0" destOrd="0" presId="urn:microsoft.com/office/officeart/2005/8/layout/process1#1"/>
    <dgm:cxn modelId="{AD1FD8B3-0741-4382-9BAC-9B86021F20AA}" srcId="{889249A4-BFE9-4E37-B8DE-CF22DE91F19F}" destId="{BC8D7FDD-D6F0-4752-B339-D751162EAD49}" srcOrd="2" destOrd="0" parTransId="{6440E797-9466-4936-A28C-621E609893E8}" sibTransId="{FEED8000-D677-4DE8-A70A-FD1F89AEFBD9}"/>
    <dgm:cxn modelId="{23F1677D-0F17-4001-9721-EBE092033ED2}" srcId="{889249A4-BFE9-4E37-B8DE-CF22DE91F19F}" destId="{8D89132A-B27E-4A69-B2B7-A3D1D62D5143}" srcOrd="0" destOrd="0" parTransId="{CD987BB1-5D75-4F6D-9CCB-0A146A852C09}" sibTransId="{FAC04A4D-F4FF-408F-8C37-2B6C176CCAFD}"/>
    <dgm:cxn modelId="{407E0A3A-2129-49FB-91E8-E1EE51491127}" type="presOf" srcId="{161F8067-4D07-43F1-8253-BFF6EC7BF462}" destId="{5CBBBC2A-49F7-42BD-81D5-71818DD88E1D}" srcOrd="0" destOrd="0" presId="urn:microsoft.com/office/officeart/2005/8/layout/process1#1"/>
    <dgm:cxn modelId="{E9E53C09-A820-45E3-9984-B8B27B672FD7}" type="presOf" srcId="{25EFA513-A403-444D-868F-09CE6869A483}" destId="{5F9E2135-0CFF-4B96-B5B2-27C4D0A8AF9D}" srcOrd="1" destOrd="0" presId="urn:microsoft.com/office/officeart/2005/8/layout/process1#1"/>
    <dgm:cxn modelId="{F9916563-EDF2-444A-8271-B35D8C127E7B}" type="presOf" srcId="{FAC04A4D-F4FF-408F-8C37-2B6C176CCAFD}" destId="{23C1EE5F-9D8B-4282-9B71-12A120FC0A03}" srcOrd="0" destOrd="0" presId="urn:microsoft.com/office/officeart/2005/8/layout/process1#1"/>
    <dgm:cxn modelId="{69ED84A9-EFC0-4159-92AF-409FCF6620D7}" type="presOf" srcId="{8D89132A-B27E-4A69-B2B7-A3D1D62D5143}" destId="{C7E243CD-8441-4F99-87E8-4F218394EDF0}" srcOrd="0" destOrd="0" presId="urn:microsoft.com/office/officeart/2005/8/layout/process1#1"/>
    <dgm:cxn modelId="{324976E9-07E6-4BBC-8A24-950BA5277227}" type="presOf" srcId="{BC8D7FDD-D6F0-4752-B339-D751162EAD49}" destId="{EA8A84A5-E69A-4D49-A575-65BD8630C686}" srcOrd="0" destOrd="0" presId="urn:microsoft.com/office/officeart/2005/8/layout/process1#1"/>
    <dgm:cxn modelId="{C5CAF720-6AD2-4C7F-8209-B6CDE36D5462}" srcId="{889249A4-BFE9-4E37-B8DE-CF22DE91F19F}" destId="{161F8067-4D07-43F1-8253-BFF6EC7BF462}" srcOrd="1" destOrd="0" parTransId="{9654A65F-19D3-4F4A-88D2-7A5EF5D07875}" sibTransId="{25EFA513-A403-444D-868F-09CE6869A483}"/>
    <dgm:cxn modelId="{2B738DFA-423E-46AB-B585-FBFF273C8F41}" type="presParOf" srcId="{98742C98-D545-45AF-A12E-F42AEA9A62ED}" destId="{C7E243CD-8441-4F99-87E8-4F218394EDF0}" srcOrd="0" destOrd="0" presId="urn:microsoft.com/office/officeart/2005/8/layout/process1#1"/>
    <dgm:cxn modelId="{48251639-87EC-4299-8203-E220583D516F}" type="presParOf" srcId="{98742C98-D545-45AF-A12E-F42AEA9A62ED}" destId="{23C1EE5F-9D8B-4282-9B71-12A120FC0A03}" srcOrd="1" destOrd="0" presId="urn:microsoft.com/office/officeart/2005/8/layout/process1#1"/>
    <dgm:cxn modelId="{D54DA284-EB00-4226-9344-47F34D3161C6}" type="presParOf" srcId="{23C1EE5F-9D8B-4282-9B71-12A120FC0A03}" destId="{8E98BC0E-A941-48EC-B24D-0B8B252C47BB}" srcOrd="0" destOrd="0" presId="urn:microsoft.com/office/officeart/2005/8/layout/process1#1"/>
    <dgm:cxn modelId="{833C4E1E-AD72-4C8D-8058-77E406C943F9}" type="presParOf" srcId="{98742C98-D545-45AF-A12E-F42AEA9A62ED}" destId="{5CBBBC2A-49F7-42BD-81D5-71818DD88E1D}" srcOrd="2" destOrd="0" presId="urn:microsoft.com/office/officeart/2005/8/layout/process1#1"/>
    <dgm:cxn modelId="{830C8EB2-CE46-4BE7-9F96-4679A02DF57F}" type="presParOf" srcId="{98742C98-D545-45AF-A12E-F42AEA9A62ED}" destId="{83AB8109-0E67-4F61-9801-9069EA2415AE}" srcOrd="3" destOrd="0" presId="urn:microsoft.com/office/officeart/2005/8/layout/process1#1"/>
    <dgm:cxn modelId="{99BE06D1-8DF1-4399-9CCE-D494237932C3}" type="presParOf" srcId="{83AB8109-0E67-4F61-9801-9069EA2415AE}" destId="{5F9E2135-0CFF-4B96-B5B2-27C4D0A8AF9D}" srcOrd="0" destOrd="0" presId="urn:microsoft.com/office/officeart/2005/8/layout/process1#1"/>
    <dgm:cxn modelId="{33166559-4827-4243-B9D5-200527C6A4BF}" type="presParOf" srcId="{98742C98-D545-45AF-A12E-F42AEA9A62ED}" destId="{EA8A84A5-E69A-4D49-A575-65BD8630C686}" srcOrd="4" destOrd="0" presId="urn:microsoft.com/office/officeart/2005/8/layout/process1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A79D71-A2B0-4C8F-A7DD-221495694F77}" type="doc">
      <dgm:prSet loTypeId="urn:microsoft.com/office/officeart/2005/8/layout/cycle8#1" loCatId="cycle" qsTypeId="urn:microsoft.com/office/officeart/2005/8/quickstyle/simple1#2" qsCatId="simple" csTypeId="urn:microsoft.com/office/officeart/2005/8/colors/accent1_2" csCatId="accent1" phldr="1"/>
      <dgm:spPr/>
    </dgm:pt>
    <dgm:pt modelId="{2F3F2D8A-A535-42EE-8391-B431A90A1C32}">
      <dgm:prSet phldrT="[Text]"/>
      <dgm:spPr/>
      <dgm:t>
        <a:bodyPr/>
        <a:lstStyle/>
        <a:p>
          <a:r>
            <a:rPr lang="en-US" dirty="0" smtClean="0"/>
            <a:t>entire</a:t>
          </a:r>
          <a:endParaRPr lang="en-US" dirty="0"/>
        </a:p>
      </dgm:t>
    </dgm:pt>
    <dgm:pt modelId="{F9961C0A-0E66-4DAC-BBE2-D4693E175181}" type="parTrans" cxnId="{BAF4E3EE-5A0C-4174-8516-C04830B3EE85}">
      <dgm:prSet/>
      <dgm:spPr/>
    </dgm:pt>
    <dgm:pt modelId="{86110B37-9275-4239-8CB1-3CD39E989EAD}" type="sibTrans" cxnId="{BAF4E3EE-5A0C-4174-8516-C04830B3EE85}">
      <dgm:prSet/>
      <dgm:spPr/>
    </dgm:pt>
    <dgm:pt modelId="{A2ED0F81-46A4-48BC-B928-4109BA34B63D}">
      <dgm:prSet phldrT="[Text]"/>
      <dgm:spPr/>
      <dgm:t>
        <a:bodyPr/>
        <a:lstStyle/>
        <a:p>
          <a:r>
            <a:rPr lang="en-US" dirty="0" err="1" smtClean="0"/>
            <a:t>smartart</a:t>
          </a:r>
          <a:endParaRPr lang="en-US" dirty="0"/>
        </a:p>
      </dgm:t>
    </dgm:pt>
    <dgm:pt modelId="{813D364C-5F4B-4F40-9004-59EF2E913A5D}" type="parTrans" cxnId="{58138F31-A134-413E-8310-75A4A72195AC}">
      <dgm:prSet/>
      <dgm:spPr/>
    </dgm:pt>
    <dgm:pt modelId="{1129291A-3B7C-4A2D-A99E-0A6A1A3C6292}" type="sibTrans" cxnId="{58138F31-A134-413E-8310-75A4A72195AC}">
      <dgm:prSet/>
      <dgm:spPr/>
    </dgm:pt>
    <dgm:pt modelId="{A2972761-5F89-4F96-B071-7F25A201084C}">
      <dgm:prSet phldrT="[Text]"/>
      <dgm:spPr/>
      <dgm:t>
        <a:bodyPr/>
        <a:lstStyle/>
        <a:p>
          <a:r>
            <a:rPr lang="en-US" dirty="0" smtClean="0"/>
            <a:t>On</a:t>
          </a:r>
          <a:endParaRPr lang="en-US" dirty="0"/>
        </a:p>
      </dgm:t>
    </dgm:pt>
    <dgm:pt modelId="{9F13A43C-40D4-44AA-ADC3-28143F3751BF}" type="parTrans" cxnId="{394B944E-8076-4CAA-8521-B324902D420E}">
      <dgm:prSet/>
      <dgm:spPr/>
    </dgm:pt>
    <dgm:pt modelId="{5D5A584C-05CA-4260-96F6-95346E2CE26C}" type="sibTrans" cxnId="{394B944E-8076-4CAA-8521-B324902D420E}">
      <dgm:prSet/>
      <dgm:spPr/>
    </dgm:pt>
    <dgm:pt modelId="{32471C91-3370-482F-8F24-77277DCA79F0}" type="pres">
      <dgm:prSet presAssocID="{84A79D71-A2B0-4C8F-A7DD-221495694F77}" presName="compositeShape" presStyleCnt="0">
        <dgm:presLayoutVars>
          <dgm:chMax val="7"/>
          <dgm:dir/>
          <dgm:resizeHandles val="exact"/>
        </dgm:presLayoutVars>
      </dgm:prSet>
      <dgm:spPr/>
    </dgm:pt>
    <dgm:pt modelId="{0BA85A91-3BE1-435F-8222-0C92652B2F38}" type="pres">
      <dgm:prSet presAssocID="{84A79D71-A2B0-4C8F-A7DD-221495694F77}" presName="wedge1" presStyleLbl="node1" presStyleIdx="0" presStyleCnt="3"/>
      <dgm:spPr/>
      <dgm:t>
        <a:bodyPr/>
        <a:lstStyle/>
        <a:p>
          <a:endParaRPr lang="en-US"/>
        </a:p>
      </dgm:t>
    </dgm:pt>
    <dgm:pt modelId="{BC7B4D13-5584-4CB6-B730-BC648B79A7D7}" type="pres">
      <dgm:prSet presAssocID="{84A79D71-A2B0-4C8F-A7DD-221495694F77}" presName="dummy1a" presStyleCnt="0"/>
      <dgm:spPr/>
    </dgm:pt>
    <dgm:pt modelId="{6FF643EF-322D-41DD-BFF5-2B72C2DAAD2D}" type="pres">
      <dgm:prSet presAssocID="{84A79D71-A2B0-4C8F-A7DD-221495694F77}" presName="dummy1b" presStyleCnt="0"/>
      <dgm:spPr/>
    </dgm:pt>
    <dgm:pt modelId="{A9348B25-ED19-4F29-8D4F-513AEF212B54}" type="pres">
      <dgm:prSet presAssocID="{84A79D71-A2B0-4C8F-A7DD-221495694F7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BD1FD6-33B6-4443-8FA4-B8194DBB58E9}" type="pres">
      <dgm:prSet presAssocID="{84A79D71-A2B0-4C8F-A7DD-221495694F77}" presName="wedge2" presStyleLbl="node1" presStyleIdx="1" presStyleCnt="3"/>
      <dgm:spPr/>
      <dgm:t>
        <a:bodyPr/>
        <a:lstStyle/>
        <a:p>
          <a:endParaRPr lang="en-US"/>
        </a:p>
      </dgm:t>
    </dgm:pt>
    <dgm:pt modelId="{433C99D5-D41E-4F8E-B766-921B6502A93B}" type="pres">
      <dgm:prSet presAssocID="{84A79D71-A2B0-4C8F-A7DD-221495694F77}" presName="dummy2a" presStyleCnt="0"/>
      <dgm:spPr/>
    </dgm:pt>
    <dgm:pt modelId="{F207FD67-6347-4F4B-A2BB-BA09B69EF368}" type="pres">
      <dgm:prSet presAssocID="{84A79D71-A2B0-4C8F-A7DD-221495694F77}" presName="dummy2b" presStyleCnt="0"/>
      <dgm:spPr/>
    </dgm:pt>
    <dgm:pt modelId="{E73F5DDB-A419-4783-83E0-37359FAA28F9}" type="pres">
      <dgm:prSet presAssocID="{84A79D71-A2B0-4C8F-A7DD-221495694F7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7257D-090B-45E9-8778-20F9A0F1663B}" type="pres">
      <dgm:prSet presAssocID="{84A79D71-A2B0-4C8F-A7DD-221495694F77}" presName="wedge3" presStyleLbl="node1" presStyleIdx="2" presStyleCnt="3"/>
      <dgm:spPr/>
      <dgm:t>
        <a:bodyPr/>
        <a:lstStyle/>
        <a:p>
          <a:endParaRPr lang="en-US"/>
        </a:p>
      </dgm:t>
    </dgm:pt>
    <dgm:pt modelId="{0891CF72-701E-4E68-8059-6B643E7DE0D1}" type="pres">
      <dgm:prSet presAssocID="{84A79D71-A2B0-4C8F-A7DD-221495694F77}" presName="dummy3a" presStyleCnt="0"/>
      <dgm:spPr/>
    </dgm:pt>
    <dgm:pt modelId="{7CE2CEA0-3AFE-4348-AEE3-D4CC1579BCA5}" type="pres">
      <dgm:prSet presAssocID="{84A79D71-A2B0-4C8F-A7DD-221495694F77}" presName="dummy3b" presStyleCnt="0"/>
      <dgm:spPr/>
    </dgm:pt>
    <dgm:pt modelId="{E0D35554-D30D-499B-8DC2-17E8B88570B1}" type="pres">
      <dgm:prSet presAssocID="{84A79D71-A2B0-4C8F-A7DD-221495694F7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29F63-1CBC-48BE-AF35-B8824E95C740}" type="pres">
      <dgm:prSet presAssocID="{86110B37-9275-4239-8CB1-3CD39E989EAD}" presName="arrowWedge1" presStyleLbl="fgSibTrans2D1" presStyleIdx="0" presStyleCnt="3"/>
      <dgm:spPr/>
    </dgm:pt>
    <dgm:pt modelId="{66A182CC-C5FF-4656-A118-51746589708B}" type="pres">
      <dgm:prSet presAssocID="{1129291A-3B7C-4A2D-A99E-0A6A1A3C6292}" presName="arrowWedge2" presStyleLbl="fgSibTrans2D1" presStyleIdx="1" presStyleCnt="3"/>
      <dgm:spPr/>
    </dgm:pt>
    <dgm:pt modelId="{4A614C24-83CC-4C1E-8F5F-C44AE584308B}" type="pres">
      <dgm:prSet presAssocID="{5D5A584C-05CA-4260-96F6-95346E2CE26C}" presName="arrowWedge3" presStyleLbl="fgSibTrans2D1" presStyleIdx="2" presStyleCnt="3"/>
      <dgm:spPr/>
    </dgm:pt>
  </dgm:ptLst>
  <dgm:cxnLst>
    <dgm:cxn modelId="{F9096C19-7824-41F0-AB3C-DEA0125F2EA0}" type="presOf" srcId="{2F3F2D8A-A535-42EE-8391-B431A90A1C32}" destId="{A9348B25-ED19-4F29-8D4F-513AEF212B54}" srcOrd="1" destOrd="0" presId="urn:microsoft.com/office/officeart/2005/8/layout/cycle8#1"/>
    <dgm:cxn modelId="{C2304D51-B517-49AF-B49E-D992721F8B13}" type="presOf" srcId="{84A79D71-A2B0-4C8F-A7DD-221495694F77}" destId="{32471C91-3370-482F-8F24-77277DCA79F0}" srcOrd="0" destOrd="0" presId="urn:microsoft.com/office/officeart/2005/8/layout/cycle8#1"/>
    <dgm:cxn modelId="{5861F264-DB3E-4BDE-9F51-179677282D87}" type="presOf" srcId="{A2972761-5F89-4F96-B071-7F25A201084C}" destId="{E0D35554-D30D-499B-8DC2-17E8B88570B1}" srcOrd="1" destOrd="0" presId="urn:microsoft.com/office/officeart/2005/8/layout/cycle8#1"/>
    <dgm:cxn modelId="{837F743D-6E45-4782-A943-36082A627C7D}" type="presOf" srcId="{2F3F2D8A-A535-42EE-8391-B431A90A1C32}" destId="{0BA85A91-3BE1-435F-8222-0C92652B2F38}" srcOrd="0" destOrd="0" presId="urn:microsoft.com/office/officeart/2005/8/layout/cycle8#1"/>
    <dgm:cxn modelId="{BC9D1FFF-E4FE-4D86-949A-627549F72709}" type="presOf" srcId="{A2972761-5F89-4F96-B071-7F25A201084C}" destId="{F2B7257D-090B-45E9-8778-20F9A0F1663B}" srcOrd="0" destOrd="0" presId="urn:microsoft.com/office/officeart/2005/8/layout/cycle8#1"/>
    <dgm:cxn modelId="{2A8EE358-FD63-4C8A-A480-6369A8DA2FDD}" type="presOf" srcId="{A2ED0F81-46A4-48BC-B928-4109BA34B63D}" destId="{E73F5DDB-A419-4783-83E0-37359FAA28F9}" srcOrd="1" destOrd="0" presId="urn:microsoft.com/office/officeart/2005/8/layout/cycle8#1"/>
    <dgm:cxn modelId="{58138F31-A134-413E-8310-75A4A72195AC}" srcId="{84A79D71-A2B0-4C8F-A7DD-221495694F77}" destId="{A2ED0F81-46A4-48BC-B928-4109BA34B63D}" srcOrd="1" destOrd="0" parTransId="{813D364C-5F4B-4F40-9004-59EF2E913A5D}" sibTransId="{1129291A-3B7C-4A2D-A99E-0A6A1A3C6292}"/>
    <dgm:cxn modelId="{FE8C6C55-157D-463F-9585-D06CA082AE5A}" type="presOf" srcId="{A2ED0F81-46A4-48BC-B928-4109BA34B63D}" destId="{DEBD1FD6-33B6-4443-8FA4-B8194DBB58E9}" srcOrd="0" destOrd="0" presId="urn:microsoft.com/office/officeart/2005/8/layout/cycle8#1"/>
    <dgm:cxn modelId="{BAF4E3EE-5A0C-4174-8516-C04830B3EE85}" srcId="{84A79D71-A2B0-4C8F-A7DD-221495694F77}" destId="{2F3F2D8A-A535-42EE-8391-B431A90A1C32}" srcOrd="0" destOrd="0" parTransId="{F9961C0A-0E66-4DAC-BBE2-D4693E175181}" sibTransId="{86110B37-9275-4239-8CB1-3CD39E989EAD}"/>
    <dgm:cxn modelId="{394B944E-8076-4CAA-8521-B324902D420E}" srcId="{84A79D71-A2B0-4C8F-A7DD-221495694F77}" destId="{A2972761-5F89-4F96-B071-7F25A201084C}" srcOrd="2" destOrd="0" parTransId="{9F13A43C-40D4-44AA-ADC3-28143F3751BF}" sibTransId="{5D5A584C-05CA-4260-96F6-95346E2CE26C}"/>
    <dgm:cxn modelId="{CAE1C2A5-6660-4FF5-AD42-4F27CE49C86B}" type="presParOf" srcId="{32471C91-3370-482F-8F24-77277DCA79F0}" destId="{0BA85A91-3BE1-435F-8222-0C92652B2F38}" srcOrd="0" destOrd="0" presId="urn:microsoft.com/office/officeart/2005/8/layout/cycle8#1"/>
    <dgm:cxn modelId="{BB8B27BA-160A-4447-8B3A-92CE97919F06}" type="presParOf" srcId="{32471C91-3370-482F-8F24-77277DCA79F0}" destId="{BC7B4D13-5584-4CB6-B730-BC648B79A7D7}" srcOrd="1" destOrd="0" presId="urn:microsoft.com/office/officeart/2005/8/layout/cycle8#1"/>
    <dgm:cxn modelId="{436B031E-DE2C-49F5-8019-FEDDCB792EC3}" type="presParOf" srcId="{32471C91-3370-482F-8F24-77277DCA79F0}" destId="{6FF643EF-322D-41DD-BFF5-2B72C2DAAD2D}" srcOrd="2" destOrd="0" presId="urn:microsoft.com/office/officeart/2005/8/layout/cycle8#1"/>
    <dgm:cxn modelId="{25000DCC-AF34-4FD9-B8B3-75AC1F07347A}" type="presParOf" srcId="{32471C91-3370-482F-8F24-77277DCA79F0}" destId="{A9348B25-ED19-4F29-8D4F-513AEF212B54}" srcOrd="3" destOrd="0" presId="urn:microsoft.com/office/officeart/2005/8/layout/cycle8#1"/>
    <dgm:cxn modelId="{D492343D-1901-4847-A3A8-FACB10A593E9}" type="presParOf" srcId="{32471C91-3370-482F-8F24-77277DCA79F0}" destId="{DEBD1FD6-33B6-4443-8FA4-B8194DBB58E9}" srcOrd="4" destOrd="0" presId="urn:microsoft.com/office/officeart/2005/8/layout/cycle8#1"/>
    <dgm:cxn modelId="{2A2173E7-9CCD-4EEF-B8C0-5FC4A0880EBE}" type="presParOf" srcId="{32471C91-3370-482F-8F24-77277DCA79F0}" destId="{433C99D5-D41E-4F8E-B766-921B6502A93B}" srcOrd="5" destOrd="0" presId="urn:microsoft.com/office/officeart/2005/8/layout/cycle8#1"/>
    <dgm:cxn modelId="{E92C0218-5541-4506-8F79-156472D729C3}" type="presParOf" srcId="{32471C91-3370-482F-8F24-77277DCA79F0}" destId="{F207FD67-6347-4F4B-A2BB-BA09B69EF368}" srcOrd="6" destOrd="0" presId="urn:microsoft.com/office/officeart/2005/8/layout/cycle8#1"/>
    <dgm:cxn modelId="{AE48F2D8-8C07-458C-84DE-DBB848739AE1}" type="presParOf" srcId="{32471C91-3370-482F-8F24-77277DCA79F0}" destId="{E73F5DDB-A419-4783-83E0-37359FAA28F9}" srcOrd="7" destOrd="0" presId="urn:microsoft.com/office/officeart/2005/8/layout/cycle8#1"/>
    <dgm:cxn modelId="{1450A6F9-55CE-42A9-989C-F9A22BBE442F}" type="presParOf" srcId="{32471C91-3370-482F-8F24-77277DCA79F0}" destId="{F2B7257D-090B-45E9-8778-20F9A0F1663B}" srcOrd="8" destOrd="0" presId="urn:microsoft.com/office/officeart/2005/8/layout/cycle8#1"/>
    <dgm:cxn modelId="{2C9EE5CC-A8DA-45F6-B006-4CF82FB44679}" type="presParOf" srcId="{32471C91-3370-482F-8F24-77277DCA79F0}" destId="{0891CF72-701E-4E68-8059-6B643E7DE0D1}" srcOrd="9" destOrd="0" presId="urn:microsoft.com/office/officeart/2005/8/layout/cycle8#1"/>
    <dgm:cxn modelId="{E1E19562-F683-4970-949C-12AFB1C93227}" type="presParOf" srcId="{32471C91-3370-482F-8F24-77277DCA79F0}" destId="{7CE2CEA0-3AFE-4348-AEE3-D4CC1579BCA5}" srcOrd="10" destOrd="0" presId="urn:microsoft.com/office/officeart/2005/8/layout/cycle8#1"/>
    <dgm:cxn modelId="{7831F18F-5FB5-40DC-8535-318871A1E38B}" type="presParOf" srcId="{32471C91-3370-482F-8F24-77277DCA79F0}" destId="{E0D35554-D30D-499B-8DC2-17E8B88570B1}" srcOrd="11" destOrd="0" presId="urn:microsoft.com/office/officeart/2005/8/layout/cycle8#1"/>
    <dgm:cxn modelId="{F6A99091-2503-4E3E-9339-179B5763D6CD}" type="presParOf" srcId="{32471C91-3370-482F-8F24-77277DCA79F0}" destId="{A0A29F63-1CBC-48BE-AF35-B8824E95C740}" srcOrd="12" destOrd="0" presId="urn:microsoft.com/office/officeart/2005/8/layout/cycle8#1"/>
    <dgm:cxn modelId="{2B8AB11C-19D7-441D-9945-4248D2405102}" type="presParOf" srcId="{32471C91-3370-482F-8F24-77277DCA79F0}" destId="{66A182CC-C5FF-4656-A118-51746589708B}" srcOrd="13" destOrd="0" presId="urn:microsoft.com/office/officeart/2005/8/layout/cycle8#1"/>
    <dgm:cxn modelId="{C4138683-C240-46CA-895D-ECC20294955E}" type="presParOf" srcId="{32471C91-3370-482F-8F24-77277DCA79F0}" destId="{4A614C24-83CC-4C1E-8F5F-C44AE584308B}" srcOrd="14" destOrd="0" presId="urn:microsoft.com/office/officeart/2005/8/layout/cycle8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#1" minVer="12.0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ptType="node" refType="w"/>
      <dgm:constr type="h" for="ch" ptType="node" op="equ"/>
      <dgm:constr type="primFontSz" for="ch" ptType="node" op="equ" val="100"/>
      <dgm:constr type="w" for="ch" ptType="sibTrans" refType="w" refFor="ch" refPtType="node" op="equ" fact="0.4"/>
      <dgm:constr type="h" for="ch" ptType="sibTrans" op="equ"/>
      <dgm:constr type="primFontSz" for="des" forName="connectorText" op="equ" val="78"/>
      <dgm:constr type="primFontSz" for="des" forName="connectorText" refType="primFontSz" refFor="ch" refPtType="node" op="lte" fact="0.7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</dgm:constrLst>
        <dgm:ruleLst>
          <dgm:rule type="primFontSz" val="36" fact="NaN" max="NaN"/>
          <dgm:rule type="h" val="NaN" fact="0.75" max="NaN"/>
          <dgm:rule type="primFontSz" val="2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2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#1" minVer="12.0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func="var" arg="dir" op="equ" val="norm">
              <dgm:presOf axis="ch desOrSelf" ptType="node node" st="1 1" cnt="1 0"/>
            </dgm:if>
            <dgm:else name="Name12">
              <dgm:choose name="Name13">
                <dgm:if name="Name14" axis="ch" ptType="node" func="cnt" op="equ" val="1">
                  <dgm:presOf axis="ch desOrSelf" ptType="node node" st="1 1" cnt="1 0"/>
                </dgm:if>
                <dgm:if name="Name15" axis="ch" ptType="node" func="cnt" op="equ" val="2">
                  <dgm:presOf axis="ch desOrSelf" ptType="node node" st="2 1" cnt="1 0"/>
                </dgm:if>
                <dgm:if name="Name16" axis="ch" ptType="node" func="cnt" op="equ" val="3">
                  <dgm:presOf axis="ch desOrSelf" ptType="node node" st="3 1" cnt="1 0"/>
                </dgm:if>
                <dgm:if name="Name17" axis="ch" ptType="node" func="cnt" op="equ" val="4">
                  <dgm:presOf axis="ch desOrSelf" ptType="node node" st="4 1" cnt="1 0"/>
                </dgm:if>
                <dgm:if name="Name18" axis="ch" ptType="node" func="cnt" op="equ" val="5">
                  <dgm:presOf axis="ch desOrSelf" ptType="node node" st="5 1" cnt="1 0"/>
                </dgm:if>
                <dgm:if name="Name19" axis="ch" ptType="node" func="cnt" op="equ" val="6">
                  <dgm:presOf axis="ch desOrSelf" ptType="node node" st="6 1" cnt="1 0"/>
                </dgm:if>
                <dgm:else name="Name20">
                  <dgm:presOf axis="ch desOrSelf" ptType="node node" st="7 1" cnt="1 0"/>
                </dgm:else>
              </dgm:choose>
            </dgm:else>
          </dgm:choose>
          <dgm:choose name="Name21">
            <dgm:if name="Name22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3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4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5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26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27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28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100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func="var" arg="dir" op="equ" val="norm">
              <dgm:presOf axis="ch desOrSelf" ptType="node node" st="2 1" cnt="1 0"/>
            </dgm:if>
            <dgm:else name="Name45">
              <dgm:choose name="Name46">
                <dgm:if name="Name47" axis="ch" ptType="node" func="cnt" op="equ" val="2">
                  <dgm:presOf axis="ch desOrSelf" ptType="node node" st="1 1" cnt="1 0"/>
                </dgm:if>
                <dgm:if name="Name48" axis="ch" ptType="node" func="cnt" op="equ" val="3">
                  <dgm:presOf axis="ch desOrSelf" ptType="node node" st="2 1" cnt="1 0"/>
                </dgm:if>
                <dgm:if name="Name49" axis="ch" ptType="node" func="cnt" op="equ" val="4">
                  <dgm:presOf axis="ch desOrSelf" ptType="node node" st="3 1" cnt="1 0"/>
                </dgm:if>
                <dgm:if name="Name50" axis="ch" ptType="node" func="cnt" op="equ" val="5">
                  <dgm:presOf axis="ch desOrSelf" ptType="node node" st="4 1" cnt="1 0"/>
                </dgm:if>
                <dgm:if name="Name51" axis="ch" ptType="node" func="cnt" op="equ" val="6">
                  <dgm:presOf axis="ch desOrSelf" ptType="node node" st="5 1" cnt="1 0"/>
                </dgm:if>
                <dgm:else name="Name52">
                  <dgm:presOf axis="ch desOrSelf" ptType="node node" st="6 1" cnt="1 0"/>
                </dgm:else>
              </dgm:choose>
            </dgm:else>
          </dgm:choose>
          <dgm:choose name="Name53">
            <dgm:if name="Name5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5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5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5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5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5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100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func="var" arg="dir" op="equ" val="norm">
              <dgm:presOf axis="ch desOrSelf" ptType="node node" st="3 1" cnt="1 0"/>
            </dgm:if>
            <dgm:else name="Name75">
              <dgm:choose name="Name76">
                <dgm:if name="Name77" axis="ch" ptType="node" func="cnt" op="equ" val="3">
                  <dgm:presOf axis="ch desOrSelf" ptType="node node" st="1 1" cnt="1 0"/>
                </dgm:if>
                <dgm:if name="Name78" axis="ch" ptType="node" func="cnt" op="equ" val="4">
                  <dgm:presOf axis="ch desOrSelf" ptType="node node" st="2 1" cnt="1 0"/>
                </dgm:if>
                <dgm:if name="Name79" axis="ch" ptType="node" func="cnt" op="equ" val="5">
                  <dgm:presOf axis="ch desOrSelf" ptType="node node" st="3 1" cnt="1 0"/>
                </dgm:if>
                <dgm:if name="Name80" axis="ch" ptType="node" func="cnt" op="equ" val="6">
                  <dgm:presOf axis="ch desOrSelf" ptType="node node" st="4 1" cnt="1 0"/>
                </dgm:if>
                <dgm:else name="Name81">
                  <dgm:presOf axis="ch desOrSelf" ptType="node node" st="5 1" cnt="1 0"/>
                </dgm:else>
              </dgm:choose>
            </dgm:else>
          </dgm:choose>
          <dgm:choose name="Name82">
            <dgm:if name="Name83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84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85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86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87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100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func="var" arg="dir" op="equ" val="norm">
              <dgm:presOf axis="ch desOrSelf" ptType="node node" st="4 1" cnt="1 0"/>
            </dgm:if>
            <dgm:else name="Name102">
              <dgm:choose name="Name103">
                <dgm:if name="Name104" axis="ch" ptType="node" func="cnt" op="equ" val="4">
                  <dgm:presOf axis="ch desOrSelf" ptType="node node" st="1 1" cnt="1 0"/>
                </dgm:if>
                <dgm:if name="Name105" axis="ch" ptType="node" func="cnt" op="equ" val="5">
                  <dgm:presOf axis="ch desOrSelf" ptType="node node" st="2 1" cnt="1 0"/>
                </dgm:if>
                <dgm:if name="Name106" axis="ch" ptType="node" func="cnt" op="equ" val="6">
                  <dgm:presOf axis="ch desOrSelf" ptType="node node" st="3 1" cnt="1 0"/>
                </dgm:if>
                <dgm:else name="Name107">
                  <dgm:presOf axis="ch desOrSelf" ptType="node node" st="4 1" cnt="1 0"/>
                </dgm:else>
              </dgm:choose>
            </dgm:else>
          </dgm:choose>
          <dgm:choose name="Name108">
            <dgm:if name="Name109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0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1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2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100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func="var" arg="dir" op="equ" val="norm">
              <dgm:presOf axis="ch desOrSelf" ptType="node node" st="5 1" cnt="1 0"/>
            </dgm:if>
            <dgm:else name="Name126">
              <dgm:choose name="Name127">
                <dgm:if name="Name128" axis="ch" ptType="node" func="cnt" op="equ" val="5">
                  <dgm:presOf axis="ch desOrSelf" ptType="node node" st="1 1" cnt="1 0"/>
                </dgm:if>
                <dgm:if name="Name129" axis="ch" ptType="node" func="cnt" op="equ" val="6">
                  <dgm:presOf axis="ch desOrSelf" ptType="node node" st="2 1" cnt="1 0"/>
                </dgm:if>
                <dgm:else name="Name130">
                  <dgm:presOf axis="ch desOrSelf" ptType="node node" st="3 1" cnt="1 0"/>
                </dgm:else>
              </dgm:choose>
            </dgm:else>
          </dgm:choose>
          <dgm:choose name="Name131">
            <dgm:if name="Name132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33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34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100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func="var" arg="dir" op="equ" val="norm">
              <dgm:presOf axis="ch desOrSelf" ptType="node node" st="6 1" cnt="1 0"/>
            </dgm:if>
            <dgm:else name="Name147">
              <dgm:choose name="Name148">
                <dgm:if name="Name149" axis="ch" ptType="node" func="cnt" op="equ" val="6">
                  <dgm:presOf axis="ch desOrSelf" ptType="node node" st="1 1" cnt="1 0"/>
                </dgm:if>
                <dgm:else name="Name150">
                  <dgm:presOf axis="ch desOrSelf" ptType="node node" st="2 1" cnt="1 0"/>
                </dgm:else>
              </dgm:choose>
            </dgm:else>
          </dgm:choose>
          <dgm:choose name="Name151">
            <dgm:if name="Name152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53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100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100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R"/>
                  <dgm:param type="endPts" val="tL"/>
                  <dgm:param type="begSty" val="noArr"/>
                  <dgm:param type="endSty" val="arr"/>
                </dgm:alg>
              </dgm:if>
              <dgm:else name="Name175">
                <dgm:alg type="conn">
                  <dgm:param type="connRout" val="curve"/>
                  <dgm:param type="srcNode" val="dummy1a"/>
                  <dgm:param type="dstNode" val="dummy1b"/>
                  <dgm:param type="begPts" val="tR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42B1B4A1-A54D-4DF0-A7D5-F7BC16C9E71D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F0626A4F-7443-4146-BD6D-BEA12FA1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n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r>
              <a:rPr lang="en-US" baseline="0" dirty="0" smtClean="0"/>
              <a:t> file for hyperlinks.</a:t>
            </a:r>
            <a:endParaRPr lang="en-US"/>
          </a:p>
          <a:p>
            <a:endParaRPr lang="en-US" dirty="0" smtClean="0"/>
          </a:p>
          <a:p>
            <a:r>
              <a:rPr lang="en-US" dirty="0" smtClean="0"/>
              <a:t>Hyperlink</a:t>
            </a:r>
            <a:r>
              <a:rPr lang="en-US" baseline="0" dirty="0" smtClean="0"/>
              <a:t> in notes pane </a:t>
            </a:r>
            <a:r>
              <a:rPr lang="en-US" baseline="0" dirty="0" smtClean="0">
                <a:hlinkClick r:id="rId3"/>
              </a:rPr>
              <a:t>www.msn.com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26A4F-7443-4146-BD6D-BEA12FA113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Hyperlinks on text 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26A4F-7443-4146-BD6D-BEA12FA1137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Hyperlinks</a:t>
            </a:r>
            <a:r>
              <a:rPr lang="en-US" baseline="0" dirty="0" smtClean="0"/>
              <a:t> on different shapes and objects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26A4F-7443-4146-BD6D-BEA12FA1137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r>
              <a:rPr lang="en-US" baseline="0" dirty="0" smtClean="0"/>
              <a:t> of hyperlinks.  </a:t>
            </a:r>
            <a:endParaRPr lang="en-US"/>
          </a:p>
          <a:p>
            <a:r>
              <a:rPr lang="en-US" baseline="0" dirty="0" smtClean="0"/>
              <a:t>Should test create now and later manually when testing.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26A4F-7443-4146-BD6D-BEA12FA113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Different types of we</a:t>
            </a:r>
            <a:r>
              <a:rPr lang="en-US" baseline="0" dirty="0" smtClean="0"/>
              <a:t>b protocol handlers for hyperlinks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26A4F-7443-4146-BD6D-BEA12FA1137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Canonicalization</a:t>
            </a:r>
            <a:r>
              <a:rPr lang="en-US" baseline="0" dirty="0" smtClean="0"/>
              <a:t> – These should be tested in the dialogs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26A4F-7443-4146-BD6D-BEA12FA1137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 things to try through the dialog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26A4F-7443-4146-BD6D-BEA12FA1137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DE72A-A2BB-460A-BF8C-D2DA110197D2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B977B-E47F-4F37-AFE4-DC93E82D0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n.com/" TargetMode="External"/><Relationship Id="rId7" Type="http://schemas.openxmlformats.org/officeDocument/2006/relationships/hyperlink" Target="http://www.msnbc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icrosoft.com/" TargetMode="External"/><Relationship Id="rId5" Type="http://schemas.openxmlformats.org/officeDocument/2006/relationships/hyperlink" Target="http://search.msn.com/" TargetMode="External"/><Relationship Id="rId4" Type="http://schemas.openxmlformats.org/officeDocument/2006/relationships/hyperlink" Target="http://www.microsoft.com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diagramQuickStyle" Target="../diagrams/quickStyle2.xml"/><Relationship Id="rId3" Type="http://schemas.openxmlformats.org/officeDocument/2006/relationships/hyperlink" Target="http://www.msn.com/" TargetMode="External"/><Relationship Id="rId7" Type="http://schemas.openxmlformats.org/officeDocument/2006/relationships/diagramData" Target="../diagrams/data1.xml"/><Relationship Id="rId12" Type="http://schemas.openxmlformats.org/officeDocument/2006/relationships/diagramLayout" Target="../diagrams/layou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diagramData" Target="../diagrams/data2.xml"/><Relationship Id="rId5" Type="http://schemas.openxmlformats.org/officeDocument/2006/relationships/hyperlink" Target="http://www.msnbc.com/" TargetMode="External"/><Relationship Id="rId15" Type="http://schemas.openxmlformats.org/officeDocument/2006/relationships/chart" Target="../charts/chart1.xml"/><Relationship Id="rId10" Type="http://schemas.openxmlformats.org/officeDocument/2006/relationships/diagramColors" Target="../diagrams/colors1.xml"/><Relationship Id="rId4" Type="http://schemas.openxmlformats.org/officeDocument/2006/relationships/hyperlink" Target="http://www.microsoft.com/" TargetMode="External"/><Relationship Id="rId9" Type="http://schemas.openxmlformats.org/officeDocument/2006/relationships/diagramQuickStyle" Target="../diagrams/quickStyle1.xml"/><Relationship Id="rId14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n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est@hotmail.com?subject=test" TargetMode="External"/><Relationship Id="rId5" Type="http://schemas.openxmlformats.org/officeDocument/2006/relationships/hyperlink" Target="later.ppt" TargetMode="External"/><Relationship Id="rId4" Type="http://schemas.openxmlformats.org/officeDocument/2006/relationships/hyperlink" Target="test_now.ppt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telnet://microsoft.com:4201/" TargetMode="External"/><Relationship Id="rId3" Type="http://schemas.openxmlformats.org/officeDocument/2006/relationships/hyperlink" Target="http://www.microsoft.com/" TargetMode="External"/><Relationship Id="rId7" Type="http://schemas.openxmlformats.org/officeDocument/2006/relationships/hyperlink" Target="mailto:gpu@microsoft.com?subject=tes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updatepatch.txt" TargetMode="External"/><Relationship Id="rId11" Type="http://schemas.openxmlformats.org/officeDocument/2006/relationships/hyperlink" Target="javascript:alert('JavaScript%20Link!');" TargetMode="External"/><Relationship Id="rId5" Type="http://schemas.openxmlformats.org/officeDocument/2006/relationships/hyperlink" Target="ftp://anonymous:anonymous@microsoft.com/" TargetMode="External"/><Relationship Id="rId10" Type="http://schemas.openxmlformats.org/officeDocument/2006/relationships/hyperlink" Target="gopher://cwis.unomaha.edu/" TargetMode="External"/><Relationship Id="rId4" Type="http://schemas.openxmlformats.org/officeDocument/2006/relationships/hyperlink" Target="https://www.microsoft.com/" TargetMode="External"/><Relationship Id="rId9" Type="http://schemas.openxmlformats.org/officeDocument/2006/relationships/hyperlink" Target="news://comp.database-ms-sqlserver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Hyperlink Benchmark File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Office 12 – Beta2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 URL and resolve it </a:t>
            </a:r>
            <a:r>
              <a:rPr lang="en-US" dirty="0" smtClean="0">
                <a:hlinkClick r:id="rId3"/>
              </a:rPr>
              <a:t>www.msn.com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2"/>
            <a:ext cx="8305800" cy="2666999"/>
          </a:xfrm>
        </p:spPr>
        <p:txBody>
          <a:bodyPr>
            <a:normAutofit fontScale="92000" lnSpcReduction="20000"/>
          </a:bodyPr>
          <a:lstStyle/>
          <a:p>
            <a:r>
              <a:rPr lang="en-US" dirty="0" smtClean="0"/>
              <a:t>Hyperlinks in bulleted text</a:t>
            </a:r>
            <a:endParaRPr lang="en-US"/>
          </a:p>
          <a:p>
            <a:r>
              <a:rPr lang="en-US" dirty="0" smtClean="0">
                <a:hlinkClick r:id="rId4"/>
              </a:rPr>
              <a:t>www.microsoft.com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Test</a:t>
            </a:r>
            <a:endParaRPr lang="en-US" dirty="0" smtClean="0"/>
          </a:p>
          <a:p>
            <a:pPr lvl="1"/>
            <a:r>
              <a:rPr lang="en-US" dirty="0" smtClean="0"/>
              <a:t>Test in different bullet levels</a:t>
            </a:r>
          </a:p>
          <a:p>
            <a:pPr lvl="2"/>
            <a:r>
              <a:rPr lang="en-US" dirty="0" smtClean="0">
                <a:hlinkClick r:id="rId3"/>
              </a:rPr>
              <a:t>Test</a:t>
            </a:r>
            <a:endParaRPr lang="en-US" dirty="0" smtClean="0"/>
          </a:p>
          <a:p>
            <a:pPr lvl="3"/>
            <a:r>
              <a:rPr lang="en-US" dirty="0" smtClean="0">
                <a:hlinkClick r:id="rId5"/>
              </a:rPr>
              <a:t>Test</a:t>
            </a:r>
            <a:endParaRPr lang="en-US" dirty="0" smtClean="0"/>
          </a:p>
          <a:p>
            <a:pPr lvl="4"/>
            <a:r>
              <a:rPr lang="en-US" dirty="0" smtClean="0">
                <a:hlinkClick r:id="rId6"/>
              </a:rPr>
              <a:t>test</a:t>
            </a:r>
            <a:endParaRPr lang="en-US" dirty="0"/>
          </a:p>
        </p:txBody>
      </p:sp>
      <p:sp>
        <p:nvSpPr>
          <p:cNvPr id="4" name="Rectangle 3"/>
          <p:cNvSpPr txBox="1"/>
          <p:nvPr/>
        </p:nvSpPr>
        <p:spPr>
          <a:xfrm>
            <a:off x="304800" y="5029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Inside a </a:t>
            </a:r>
            <a:r>
              <a:rPr lang="en-US" dirty="0" smtClean="0">
                <a:hlinkClick r:id="rId3"/>
              </a:rPr>
              <a:t>textbox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181600" y="1600200"/>
          <a:ext cx="3886200" cy="1247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982"/>
                <a:gridCol w="403761"/>
                <a:gridCol w="1480457"/>
              </a:tblGrid>
              <a:tr h="60706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www.msn.com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Table</a:t>
                      </a:r>
                      <a:endParaRPr lang="en-US" dirty="0"/>
                    </a:p>
                  </a:txBody>
                  <a:tcPr/>
                </a:tc>
              </a:tr>
              <a:tr h="6070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www.microsoft.com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57200" y="5867400"/>
            <a:ext cx="26670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in </a:t>
            </a:r>
            <a:r>
              <a:rPr lang="en-US" dirty="0" smtClean="0">
                <a:hlinkClick r:id="rId3"/>
              </a:rPr>
              <a:t>shape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2800" y="5867400"/>
            <a:ext cx="3475038" cy="7315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bevelT w="38000" h="28000"/>
              <a:contourClr>
                <a:schemeClr val="accent1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1">
                        <a:tint val="80000"/>
                        <a:shade val="100000"/>
                        <a:satMod val="110000"/>
                      </a:schemeClr>
                    </a:gs>
                    <a:gs pos="35000">
                      <a:schemeClr val="accent1">
                        <a:tint val="90000"/>
                        <a:shade val="100000"/>
                        <a:satMod val="110000"/>
                      </a:schemeClr>
                    </a:gs>
                    <a:gs pos="45000">
                      <a:schemeClr val="accent1">
                        <a:tint val="90000"/>
                        <a:shade val="100000"/>
                        <a:satMod val="110000"/>
                      </a:schemeClr>
                    </a:gs>
                    <a:gs pos="46000">
                      <a:schemeClr val="accent1">
                        <a:tint val="90000"/>
                        <a:shade val="100000"/>
                        <a:satMod val="110000"/>
                      </a:schemeClr>
                    </a:gs>
                    <a:gs pos="100000">
                      <a:schemeClr val="accent1">
                        <a:tint val="80000"/>
                        <a:shade val="100000"/>
                        <a:satMod val="110000"/>
                      </a:schemeClr>
                    </a:gs>
                  </a:gsLst>
                  <a:lin ang="5400000"/>
                </a:gradFill>
                <a:effectLst>
                  <a:outerShdw blurRad="45600" dist="50000" dir="5400000" algn="tl">
                    <a:schemeClr val="accent1">
                      <a:alpha val="25000"/>
                    </a:schemeClr>
                  </a:outerShdw>
                </a:effectLst>
                <a:hlinkClick r:id="rId7"/>
              </a:rPr>
              <a:t>www.msnbc.com</a:t>
            </a:r>
            <a:r>
              <a:rPr lang="en-US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1">
                        <a:tint val="80000"/>
                        <a:shade val="100000"/>
                        <a:satMod val="110000"/>
                      </a:schemeClr>
                    </a:gs>
                    <a:gs pos="35000">
                      <a:schemeClr val="accent1">
                        <a:tint val="90000"/>
                        <a:shade val="100000"/>
                        <a:satMod val="110000"/>
                      </a:schemeClr>
                    </a:gs>
                    <a:gs pos="45000">
                      <a:schemeClr val="accent1">
                        <a:tint val="90000"/>
                        <a:shade val="100000"/>
                        <a:satMod val="110000"/>
                      </a:schemeClr>
                    </a:gs>
                    <a:gs pos="46000">
                      <a:schemeClr val="accent1">
                        <a:tint val="90000"/>
                        <a:shade val="100000"/>
                        <a:satMod val="110000"/>
                      </a:schemeClr>
                    </a:gs>
                    <a:gs pos="100000">
                      <a:schemeClr val="accent1">
                        <a:tint val="80000"/>
                        <a:shade val="100000"/>
                        <a:satMod val="110000"/>
                      </a:schemeClr>
                    </a:gs>
                  </a:gsLst>
                  <a:lin ang="5400000"/>
                </a:gradFill>
                <a:effectLst>
                  <a:outerShdw blurRad="45600" dist="50000" dir="5400000" algn="tl">
                    <a:schemeClr val="accent1">
                      <a:alpha val="25000"/>
                    </a:schemeClr>
                  </a:outerShdw>
                </a:effectLst>
              </a:rPr>
              <a:t> 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1">
                      <a:tint val="80000"/>
                      <a:shade val="100000"/>
                      <a:satMod val="110000"/>
                    </a:schemeClr>
                  </a:gs>
                  <a:gs pos="35000">
                    <a:schemeClr val="accent1">
                      <a:tint val="90000"/>
                      <a:shade val="100000"/>
                      <a:satMod val="110000"/>
                    </a:schemeClr>
                  </a:gs>
                  <a:gs pos="45000">
                    <a:schemeClr val="accent1">
                      <a:tint val="90000"/>
                      <a:shade val="100000"/>
                      <a:satMod val="110000"/>
                    </a:schemeClr>
                  </a:gs>
                  <a:gs pos="46000">
                    <a:schemeClr val="accent1">
                      <a:tint val="90000"/>
                      <a:shade val="100000"/>
                      <a:satMod val="110000"/>
                    </a:schemeClr>
                  </a:gs>
                  <a:gs pos="100000">
                    <a:schemeClr val="accent1">
                      <a:tint val="80000"/>
                      <a:shade val="100000"/>
                      <a:satMod val="110000"/>
                    </a:schemeClr>
                  </a:gs>
                </a:gsLst>
                <a:lin ang="5400000"/>
              </a:gradFill>
              <a:effectLst>
                <a:outerShdw blurRad="45600" dist="50000" dir="5400000" algn="tl">
                  <a:schemeClr val="accent1">
                    <a:alpha val="2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52800" cy="1173162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On PH</a:t>
            </a:r>
            <a:endParaRPr lang="en-US" dirty="0">
              <a:hlinkClick r:id="rId3"/>
            </a:endParaRPr>
          </a:p>
        </p:txBody>
      </p:sp>
      <p:sp>
        <p:nvSpPr>
          <p:cNvPr id="4" name="Oval 3">
            <a:hlinkClick r:id="rId4"/>
          </p:cNvPr>
          <p:cNvSpPr/>
          <p:nvPr/>
        </p:nvSpPr>
        <p:spPr>
          <a:xfrm>
            <a:off x="3810000" y="457200"/>
            <a:ext cx="2438400" cy="990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hlinkClick r:id="rId5"/>
          </p:cNvPr>
          <p:cNvSpPr/>
          <p:nvPr/>
        </p:nvSpPr>
        <p:spPr>
          <a:xfrm>
            <a:off x="7086600" y="609600"/>
            <a:ext cx="1371600" cy="10668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Styled shape</a:t>
            </a:r>
            <a:endParaRPr lang="en-US" dirty="0"/>
          </a:p>
        </p:txBody>
      </p:sp>
      <p:pic>
        <p:nvPicPr>
          <p:cNvPr id="7" name="strongbad1.bmp">
            <a:hlinkClick r:id="rId3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1447800"/>
            <a:ext cx="1018658" cy="142398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Diagram 7"/>
          <p:cNvGraphicFramePr/>
          <p:nvPr/>
        </p:nvGraphicFramePr>
        <p:xfrm>
          <a:off x="2057400" y="1828800"/>
          <a:ext cx="3352800" cy="210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Diagram 8">
            <a:hlinkClick r:id="rId4"/>
          </p:cNvPr>
          <p:cNvGraphicFramePr/>
          <p:nvPr/>
        </p:nvGraphicFramePr>
        <p:xfrm>
          <a:off x="381000" y="3733800"/>
          <a:ext cx="3352800" cy="279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10" name="Chart 9">
            <a:hlinkClick r:id="rId3"/>
          </p:cNvPr>
          <p:cNvGraphicFramePr/>
          <p:nvPr/>
        </p:nvGraphicFramePr>
        <p:xfrm>
          <a:off x="5638800" y="3657600"/>
          <a:ext cx="3200400" cy="238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hyperlinks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is </a:t>
            </a:r>
            <a:r>
              <a:rPr lang="en-US" dirty="0" smtClean="0">
                <a:hlinkClick r:id="rId3"/>
              </a:rPr>
              <a:t>link </a:t>
            </a:r>
            <a:r>
              <a:rPr lang="en-US" dirty="0" smtClean="0"/>
              <a:t>to existing webpage</a:t>
            </a:r>
            <a:endParaRPr lang="en-US"/>
          </a:p>
          <a:p>
            <a:r>
              <a:rPr lang="en-US" dirty="0" smtClean="0"/>
              <a:t>This is </a:t>
            </a:r>
            <a:r>
              <a:rPr lang="en-US" dirty="0" smtClean="0">
                <a:hlinkClick r:id="" action="ppaction://hlinkshowjump?jump=firstslide"/>
              </a:rPr>
              <a:t>link </a:t>
            </a:r>
            <a:r>
              <a:rPr lang="en-US" dirty="0" smtClean="0"/>
              <a:t>to place in document (slide 1)</a:t>
            </a:r>
          </a:p>
          <a:p>
            <a:r>
              <a:rPr lang="en-US" dirty="0" smtClean="0"/>
              <a:t>This is link to create new document </a:t>
            </a:r>
            <a:r>
              <a:rPr lang="en-US" dirty="0" smtClean="0">
                <a:hlinkClick r:id="rId4" action="ppaction://hlinkpres?slideindex=1&amp;slidetitle="/>
              </a:rPr>
              <a:t>now</a:t>
            </a:r>
            <a:r>
              <a:rPr lang="en-US" dirty="0" smtClean="0"/>
              <a:t> and </a:t>
            </a:r>
            <a:r>
              <a:rPr lang="en-US" dirty="0" smtClean="0">
                <a:hlinkClick r:id="rId5" action="ppaction://hlinkpres?slideindex=1&amp;slidetitle="/>
              </a:rPr>
              <a:t>later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Link to </a:t>
            </a:r>
            <a:r>
              <a:rPr lang="en-US" dirty="0" smtClean="0">
                <a:hlinkClick r:id="rId6"/>
              </a:rPr>
              <a:t>email</a:t>
            </a:r>
            <a:endParaRPr lang="en-US" dirty="0" smtClean="0"/>
          </a:p>
          <a:p>
            <a:r>
              <a:rPr lang="en-US" dirty="0" smtClean="0"/>
              <a:t>Tool Tip should say </a:t>
            </a:r>
            <a:r>
              <a:rPr lang="en-US" dirty="0" smtClean="0">
                <a:hlinkClick r:id="rId3" tooltip="hello world"/>
              </a:rPr>
              <a:t>hello world</a:t>
            </a:r>
            <a:endParaRPr lang="en-US" dirty="0" smtClean="0"/>
          </a:p>
          <a:p>
            <a:r>
              <a:rPr lang="en-US" dirty="0" smtClean="0"/>
              <a:t>Link to </a:t>
            </a:r>
            <a:r>
              <a:rPr lang="en-US" dirty="0" smtClean="0">
                <a:hlinkClick r:id="" action="ppaction://hlinkshowjump?jump=lastslide"/>
              </a:rPr>
              <a:t>bookmark</a:t>
            </a:r>
            <a:r>
              <a:rPr lang="en-US" dirty="0" smtClean="0"/>
              <a:t> last slide</a:t>
            </a:r>
          </a:p>
          <a:p>
            <a:r>
              <a:rPr lang="en-US" dirty="0" smtClean="0"/>
              <a:t>Link on </a:t>
            </a:r>
            <a:r>
              <a:rPr lang="en-US" dirty="0" smtClean="0">
                <a:hlinkClick r:id="rId3"/>
              </a:rPr>
              <a:t>animated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Hyperlink target types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000" lnSpcReduction="20000"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</a:pPr>
            <a:r>
              <a:rPr lang="en-US" dirty="0">
                <a:solidFill>
                  <a:schemeClr val="tx1">
                    <a:alpha val="100000"/>
                  </a:schemeClr>
                </a:solidFill>
              </a:rPr>
              <a:t>Webpage</a:t>
            </a:r>
            <a:endParaRPr lang="en-US" sz="4400" dirty="0"/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http server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3"/>
              </a:rPr>
              <a:t>http://www.microsoft.com/ 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https server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4"/>
              </a:rPr>
              <a:t>https://www.microsoft.com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ftp: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5"/>
              </a:rPr>
              <a:t>ftp://anonymous:anonymous@microsoft.com/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file: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6" action="ppaction://hlinkfile"/>
              </a:rPr>
              <a:t>text file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mailto: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7"/>
              </a:rPr>
              <a:t>gpu@microsoft.com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telnet: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8"/>
              </a:rPr>
              <a:t>telnet://microsoft.com:4201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News: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9"/>
              </a:rPr>
              <a:t>news://comp.database-ms-sqlserver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gopher: 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10"/>
              </a:rPr>
              <a:t>gopher://cwis.unomaha.edu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 err="1">
                <a:solidFill>
                  <a:schemeClr val="tx1">
                    <a:alpha val="100000"/>
                  </a:schemeClr>
                </a:solidFill>
              </a:rPr>
              <a:t>Javascript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: </a:t>
            </a:r>
            <a:r>
              <a:rPr lang="en-US" sz="3200" dirty="0" err="1">
                <a:solidFill>
                  <a:schemeClr val="tx1">
                    <a:alpha val="100000"/>
                  </a:schemeClr>
                </a:solidFill>
                <a:hlinkClick r:id="rId11"/>
              </a:rPr>
              <a:t>javascript:alert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  <a:hlinkClick r:id="rId11"/>
              </a:rPr>
              <a:t>('JavaScript Link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  <a:hlinkClick r:id="rId11"/>
              </a:rPr>
              <a:t>!');</a:t>
            </a:r>
            <a:endParaRPr lang="en-US" sz="3200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Canonicalization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000" lnSpcReduction="20000"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</a:pPr>
            <a:r>
              <a:rPr lang="en-US" sz="3600" dirty="0">
                <a:solidFill>
                  <a:schemeClr val="tx1">
                    <a:alpha val="100000"/>
                  </a:schemeClr>
                </a:solidFill>
              </a:rPr>
              <a:t>Look for issues in paths/filenames/</a:t>
            </a:r>
            <a:r>
              <a:rPr lang="en-US" sz="3600" dirty="0" err="1">
                <a:solidFill>
                  <a:schemeClr val="tx1">
                    <a:alpha val="100000"/>
                  </a:schemeClr>
                </a:solidFill>
              </a:rPr>
              <a:t>urls</a:t>
            </a:r>
            <a:endParaRPr lang="en-US" sz="3600" dirty="0">
              <a:solidFill>
                <a:schemeClr val="tx1">
                  <a:alpha val="100000"/>
                </a:schemeClr>
              </a:solidFill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</a:pPr>
            <a:r>
              <a:rPr lang="en-US" sz="3600" dirty="0">
                <a:solidFill>
                  <a:schemeClr val="tx1">
                    <a:alpha val="100000"/>
                  </a:schemeClr>
                </a:solidFill>
              </a:rPr>
              <a:t>Path, these should be equivalent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\.\windows\..\.\windows\.\system32\drivers\..\..\system32\.\..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C:\windows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</a:pPr>
            <a:r>
              <a:rPr lang="en-US" sz="3600" dirty="0">
                <a:solidFill>
                  <a:schemeClr val="tx1">
                    <a:alpha val="100000"/>
                  </a:schemeClr>
                </a:solidFill>
              </a:rPr>
              <a:t>More examples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C:\windows\system32\cmd.exe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\\?\c:\WINNT\system32\cmd.exe 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File:///c:\WINNT\system32\CMD.EXE 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%</a:t>
            </a:r>
            <a:r>
              <a:rPr lang="en-US" sz="3200" dirty="0" err="1">
                <a:solidFill>
                  <a:schemeClr val="tx1">
                    <a:alpha val="100000"/>
                  </a:schemeClr>
                </a:solidFill>
              </a:rPr>
              <a:t>windir</a:t>
            </a: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%\system32\cmd.exe 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\\127.0.0.1\c$\winnt\system32\cmd.exe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encoding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lnSpc>
                <a:spcPct val="90000"/>
              </a:lnSpc>
              <a:spcAft>
                <a:spcPct val="0"/>
              </a:spcAft>
            </a:pPr>
            <a:r>
              <a:rPr lang="en-US" sz="3600" dirty="0">
                <a:solidFill>
                  <a:schemeClr val="tx1">
                    <a:alpha val="100000"/>
                  </a:schemeClr>
                </a:solidFill>
              </a:rPr>
              <a:t>Domain Names</a:t>
            </a:r>
            <a:endParaRPr lang="en-US" sz="4000" dirty="0"/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000" dirty="0">
                <a:solidFill>
                  <a:schemeClr val="tx1">
                    <a:alpha val="100000"/>
                  </a:schemeClr>
                </a:solidFill>
              </a:rPr>
              <a:t>http://www.microsoft.com/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000" dirty="0">
                <a:solidFill>
                  <a:schemeClr val="tx1">
                    <a:alpha val="100000"/>
                  </a:schemeClr>
                </a:solidFill>
              </a:rPr>
              <a:t>http://207.46.18.30 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000" dirty="0">
                <a:solidFill>
                  <a:schemeClr val="tx1">
                    <a:alpha val="100000"/>
                  </a:schemeClr>
                </a:solidFill>
              </a:rPr>
              <a:t>http://207.46.18%2e30           // encode the period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000" dirty="0">
                <a:solidFill>
                  <a:schemeClr val="tx1">
                    <a:alpha val="100000"/>
                  </a:schemeClr>
                </a:solidFill>
              </a:rPr>
              <a:t>http://207.46.18%2e0x1e       // hexadecimal	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000" dirty="0">
                <a:solidFill>
                  <a:schemeClr val="tx1">
                    <a:alpha val="100000"/>
                  </a:schemeClr>
                </a:solidFill>
              </a:rPr>
              <a:t>http://207.46.18%2e036         // </a:t>
            </a:r>
            <a:r>
              <a:rPr lang="en-US" sz="2000" dirty="0" smtClean="0">
                <a:solidFill>
                  <a:schemeClr val="tx1">
                    <a:alpha val="100000"/>
                  </a:schemeClr>
                </a:solidFill>
              </a:rPr>
              <a:t>octal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400" dirty="0">
                <a:solidFill>
                  <a:prstClr val="black">
                    <a:alpha val="100000"/>
                  </a:prstClr>
                </a:solidFill>
              </a:rPr>
              <a:t>http://www.microsoft.com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400" dirty="0">
                <a:solidFill>
                  <a:prstClr val="black">
                    <a:alpha val="100000"/>
                  </a:prstClr>
                </a:solidFill>
              </a:rPr>
              <a:t>http://www%2emicrosoft%2ecom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</a:pPr>
            <a:r>
              <a:rPr lang="en-US" sz="2400" dirty="0">
                <a:solidFill>
                  <a:prstClr val="black">
                    <a:alpha val="100000"/>
                  </a:prstClr>
                </a:solidFill>
              </a:rPr>
              <a:t>http://microsoft%e0%80%aecom 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  <a:buNone/>
            </a:pPr>
            <a:endParaRPr lang="en-US" sz="2000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279</Words>
  <Application>Microsoft Office PowerPoint</Application>
  <PresentationFormat>On-screen Show (4:3)</PresentationFormat>
  <Paragraphs>81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Hyperlink Benchmark File </vt:lpstr>
      <vt:lpstr>Type URL and resolve it www.msn.com </vt:lpstr>
      <vt:lpstr>On PH</vt:lpstr>
      <vt:lpstr>Types of hyperlinks</vt:lpstr>
      <vt:lpstr>Hyperlink target types</vt:lpstr>
      <vt:lpstr>Canonicalization</vt:lpstr>
      <vt:lpstr>Other encoding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 Benchmark File </dc:title>
  <dc:creator/>
  <cp:lastModifiedBy/>
  <cp:revision>11</cp:revision>
  <dcterms:created xsi:type="dcterms:W3CDTF">2006-05-25T22:58:32Z</dcterms:created>
  <dcterms:modified xsi:type="dcterms:W3CDTF">2006-11-03T19:06:51Z</dcterms:modified>
</cp:coreProperties>
</file>